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2476-2798-497E-AC9F-5D82DC53EA17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5086-484F-44E2-9B4C-7413AA165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34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2476-2798-497E-AC9F-5D82DC53EA17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5086-484F-44E2-9B4C-7413AA165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93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2476-2798-497E-AC9F-5D82DC53EA17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5086-484F-44E2-9B4C-7413AA165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74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2476-2798-497E-AC9F-5D82DC53EA17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5086-484F-44E2-9B4C-7413AA165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71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2476-2798-497E-AC9F-5D82DC53EA17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5086-484F-44E2-9B4C-7413AA165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6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2476-2798-497E-AC9F-5D82DC53EA17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5086-484F-44E2-9B4C-7413AA165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70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2476-2798-497E-AC9F-5D82DC53EA17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5086-484F-44E2-9B4C-7413AA165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02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2476-2798-497E-AC9F-5D82DC53EA17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5086-484F-44E2-9B4C-7413AA165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50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2476-2798-497E-AC9F-5D82DC53EA17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5086-484F-44E2-9B4C-7413AA165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26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2476-2798-497E-AC9F-5D82DC53EA17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5086-484F-44E2-9B4C-7413AA165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63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2476-2798-497E-AC9F-5D82DC53EA17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5086-484F-44E2-9B4C-7413AA165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20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C2476-2798-497E-AC9F-5D82DC53EA17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05086-484F-44E2-9B4C-7413AA165F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30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apezoid 7"/>
          <p:cNvSpPr/>
          <p:nvPr/>
        </p:nvSpPr>
        <p:spPr>
          <a:xfrm rot="10800000">
            <a:off x="4407939" y="3699803"/>
            <a:ext cx="2443025" cy="1665733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rapezoid 4"/>
          <p:cNvSpPr/>
          <p:nvPr/>
        </p:nvSpPr>
        <p:spPr>
          <a:xfrm>
            <a:off x="4492350" y="5365536"/>
            <a:ext cx="2293034" cy="1274415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an 5"/>
          <p:cNvSpPr/>
          <p:nvPr/>
        </p:nvSpPr>
        <p:spPr>
          <a:xfrm>
            <a:off x="5350479" y="5619052"/>
            <a:ext cx="576776" cy="590843"/>
          </a:xfrm>
          <a:prstGeom prst="can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5027121" y="4698014"/>
            <a:ext cx="1223492" cy="1081826"/>
          </a:xfrm>
          <a:prstGeom prst="ellipse">
            <a:avLst/>
          </a:prstGeom>
          <a:solidFill>
            <a:srgbClr val="FFC0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rapezoid 8"/>
          <p:cNvSpPr/>
          <p:nvPr/>
        </p:nvSpPr>
        <p:spPr>
          <a:xfrm rot="10800000" flipV="1">
            <a:off x="4403285" y="393896"/>
            <a:ext cx="2443025" cy="3333446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 rot="402628">
            <a:off x="5301908" y="4335124"/>
            <a:ext cx="1014331" cy="725778"/>
          </a:xfrm>
          <a:custGeom>
            <a:avLst/>
            <a:gdLst>
              <a:gd name="connsiteX0" fmla="*/ 3649 w 1138663"/>
              <a:gd name="connsiteY0" fmla="*/ 899840 h 1112473"/>
              <a:gd name="connsiteX1" fmla="*/ 383476 w 1138663"/>
              <a:gd name="connsiteY1" fmla="*/ 27643 h 1112473"/>
              <a:gd name="connsiteX2" fmla="*/ 903981 w 1138663"/>
              <a:gd name="connsiteY2" fmla="*/ 294929 h 1112473"/>
              <a:gd name="connsiteX3" fmla="*/ 1129064 w 1138663"/>
              <a:gd name="connsiteY3" fmla="*/ 1068652 h 1112473"/>
              <a:gd name="connsiteX4" fmla="*/ 608560 w 1138663"/>
              <a:gd name="connsiteY4" fmla="*/ 984246 h 1112473"/>
              <a:gd name="connsiteX5" fmla="*/ 608560 w 1138663"/>
              <a:gd name="connsiteY5" fmla="*/ 716960 h 1112473"/>
              <a:gd name="connsiteX6" fmla="*/ 214664 w 1138663"/>
              <a:gd name="connsiteY6" fmla="*/ 1040517 h 1112473"/>
              <a:gd name="connsiteX7" fmla="*/ 3649 w 1138663"/>
              <a:gd name="connsiteY7" fmla="*/ 899840 h 111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8663" h="1112473">
                <a:moveTo>
                  <a:pt x="3649" y="899840"/>
                </a:moveTo>
                <a:cubicBezTo>
                  <a:pt x="31784" y="731028"/>
                  <a:pt x="233421" y="128462"/>
                  <a:pt x="383476" y="27643"/>
                </a:cubicBezTo>
                <a:cubicBezTo>
                  <a:pt x="533531" y="-73176"/>
                  <a:pt x="779716" y="121428"/>
                  <a:pt x="903981" y="294929"/>
                </a:cubicBezTo>
                <a:cubicBezTo>
                  <a:pt x="1028246" y="468430"/>
                  <a:pt x="1178301" y="953766"/>
                  <a:pt x="1129064" y="1068652"/>
                </a:cubicBezTo>
                <a:cubicBezTo>
                  <a:pt x="1079827" y="1183538"/>
                  <a:pt x="695311" y="1042861"/>
                  <a:pt x="608560" y="984246"/>
                </a:cubicBezTo>
                <a:cubicBezTo>
                  <a:pt x="521809" y="925631"/>
                  <a:pt x="674209" y="707581"/>
                  <a:pt x="608560" y="716960"/>
                </a:cubicBezTo>
                <a:cubicBezTo>
                  <a:pt x="542911" y="726339"/>
                  <a:pt x="313138" y="1017071"/>
                  <a:pt x="214664" y="1040517"/>
                </a:cubicBezTo>
                <a:cubicBezTo>
                  <a:pt x="116190" y="1063963"/>
                  <a:pt x="-24486" y="1068652"/>
                  <a:pt x="3649" y="899840"/>
                </a:cubicBez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 rot="7540283">
            <a:off x="6088503" y="3487192"/>
            <a:ext cx="529025" cy="834706"/>
          </a:xfrm>
          <a:custGeom>
            <a:avLst/>
            <a:gdLst>
              <a:gd name="connsiteX0" fmla="*/ 150247 w 448896"/>
              <a:gd name="connsiteY0" fmla="*/ 1090789 h 1113244"/>
              <a:gd name="connsiteX1" fmla="*/ 9570 w 448896"/>
              <a:gd name="connsiteY1" fmla="*/ 499946 h 1113244"/>
              <a:gd name="connsiteX2" fmla="*/ 417533 w 448896"/>
              <a:gd name="connsiteY2" fmla="*/ 7577 h 1113244"/>
              <a:gd name="connsiteX3" fmla="*/ 389397 w 448896"/>
              <a:gd name="connsiteY3" fmla="*/ 893842 h 1113244"/>
              <a:gd name="connsiteX4" fmla="*/ 150247 w 448896"/>
              <a:gd name="connsiteY4" fmla="*/ 1090789 h 111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896" h="1113244">
                <a:moveTo>
                  <a:pt x="150247" y="1090789"/>
                </a:moveTo>
                <a:cubicBezTo>
                  <a:pt x="86942" y="1025140"/>
                  <a:pt x="-34978" y="680481"/>
                  <a:pt x="9570" y="499946"/>
                </a:cubicBezTo>
                <a:cubicBezTo>
                  <a:pt x="54118" y="319411"/>
                  <a:pt x="354229" y="-58072"/>
                  <a:pt x="417533" y="7577"/>
                </a:cubicBezTo>
                <a:cubicBezTo>
                  <a:pt x="480838" y="73226"/>
                  <a:pt x="436289" y="713307"/>
                  <a:pt x="389397" y="893842"/>
                </a:cubicBezTo>
                <a:cubicBezTo>
                  <a:pt x="342505" y="1074377"/>
                  <a:pt x="213552" y="1156438"/>
                  <a:pt x="150247" y="1090789"/>
                </a:cubicBez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4693252" y="3055273"/>
            <a:ext cx="667737" cy="969558"/>
          </a:xfrm>
          <a:custGeom>
            <a:avLst/>
            <a:gdLst>
              <a:gd name="connsiteX0" fmla="*/ 635927 w 667737"/>
              <a:gd name="connsiteY0" fmla="*/ 602322 h 969558"/>
              <a:gd name="connsiteX1" fmla="*/ 453047 w 667737"/>
              <a:gd name="connsiteY1" fmla="*/ 968082 h 969558"/>
              <a:gd name="connsiteX2" fmla="*/ 2881 w 667737"/>
              <a:gd name="connsiteY2" fmla="*/ 714863 h 969558"/>
              <a:gd name="connsiteX3" fmla="*/ 256099 w 667737"/>
              <a:gd name="connsiteY3" fmla="*/ 320968 h 969558"/>
              <a:gd name="connsiteX4" fmla="*/ 171693 w 667737"/>
              <a:gd name="connsiteY4" fmla="*/ 95885 h 969558"/>
              <a:gd name="connsiteX5" fmla="*/ 565588 w 667737"/>
              <a:gd name="connsiteY5" fmla="*/ 11479 h 969558"/>
              <a:gd name="connsiteX6" fmla="*/ 664062 w 667737"/>
              <a:gd name="connsiteY6" fmla="*/ 335035 h 969558"/>
              <a:gd name="connsiteX7" fmla="*/ 635927 w 667737"/>
              <a:gd name="connsiteY7" fmla="*/ 602322 h 96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737" h="969558">
                <a:moveTo>
                  <a:pt x="635927" y="602322"/>
                </a:moveTo>
                <a:cubicBezTo>
                  <a:pt x="600758" y="707830"/>
                  <a:pt x="558555" y="949325"/>
                  <a:pt x="453047" y="968082"/>
                </a:cubicBezTo>
                <a:cubicBezTo>
                  <a:pt x="347539" y="986839"/>
                  <a:pt x="35706" y="822715"/>
                  <a:pt x="2881" y="714863"/>
                </a:cubicBezTo>
                <a:cubicBezTo>
                  <a:pt x="-29944" y="607011"/>
                  <a:pt x="227964" y="424131"/>
                  <a:pt x="256099" y="320968"/>
                </a:cubicBezTo>
                <a:cubicBezTo>
                  <a:pt x="284234" y="217805"/>
                  <a:pt x="120112" y="147466"/>
                  <a:pt x="171693" y="95885"/>
                </a:cubicBezTo>
                <a:cubicBezTo>
                  <a:pt x="223274" y="44304"/>
                  <a:pt x="483527" y="-28379"/>
                  <a:pt x="565588" y="11479"/>
                </a:cubicBezTo>
                <a:cubicBezTo>
                  <a:pt x="647649" y="51337"/>
                  <a:pt x="657028" y="238906"/>
                  <a:pt x="664062" y="335035"/>
                </a:cubicBezTo>
                <a:cubicBezTo>
                  <a:pt x="671096" y="431164"/>
                  <a:pt x="671096" y="496814"/>
                  <a:pt x="635927" y="602322"/>
                </a:cubicBez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5345242" y="551241"/>
            <a:ext cx="905371" cy="910506"/>
          </a:xfrm>
          <a:custGeom>
            <a:avLst/>
            <a:gdLst>
              <a:gd name="connsiteX0" fmla="*/ 679961 w 905371"/>
              <a:gd name="connsiteY0" fmla="*/ 343105 h 910506"/>
              <a:gd name="connsiteX1" fmla="*/ 497081 w 905371"/>
              <a:gd name="connsiteY1" fmla="*/ 33616 h 910506"/>
              <a:gd name="connsiteX2" fmla="*/ 229795 w 905371"/>
              <a:gd name="connsiteY2" fmla="*/ 33616 h 910506"/>
              <a:gd name="connsiteX3" fmla="*/ 103186 w 905371"/>
              <a:gd name="connsiteY3" fmla="*/ 258699 h 910506"/>
              <a:gd name="connsiteX4" fmla="*/ 4712 w 905371"/>
              <a:gd name="connsiteY4" fmla="*/ 652594 h 910506"/>
              <a:gd name="connsiteX5" fmla="*/ 257930 w 905371"/>
              <a:gd name="connsiteY5" fmla="*/ 596323 h 910506"/>
              <a:gd name="connsiteX6" fmla="*/ 257930 w 905371"/>
              <a:gd name="connsiteY6" fmla="*/ 821406 h 910506"/>
              <a:gd name="connsiteX7" fmla="*/ 497081 w 905371"/>
              <a:gd name="connsiteY7" fmla="*/ 905813 h 910506"/>
              <a:gd name="connsiteX8" fmla="*/ 736232 w 905371"/>
              <a:gd name="connsiteY8" fmla="*/ 694797 h 910506"/>
              <a:gd name="connsiteX9" fmla="*/ 905044 w 905371"/>
              <a:gd name="connsiteY9" fmla="*/ 483782 h 910506"/>
              <a:gd name="connsiteX10" fmla="*/ 679961 w 905371"/>
              <a:gd name="connsiteY10" fmla="*/ 343105 h 910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5371" h="910506">
                <a:moveTo>
                  <a:pt x="679961" y="343105"/>
                </a:moveTo>
                <a:cubicBezTo>
                  <a:pt x="611967" y="268077"/>
                  <a:pt x="572109" y="85197"/>
                  <a:pt x="497081" y="33616"/>
                </a:cubicBezTo>
                <a:cubicBezTo>
                  <a:pt x="422053" y="-17965"/>
                  <a:pt x="295444" y="-3898"/>
                  <a:pt x="229795" y="33616"/>
                </a:cubicBezTo>
                <a:cubicBezTo>
                  <a:pt x="164146" y="71130"/>
                  <a:pt x="140700" y="155536"/>
                  <a:pt x="103186" y="258699"/>
                </a:cubicBezTo>
                <a:cubicBezTo>
                  <a:pt x="65672" y="361862"/>
                  <a:pt x="-21079" y="596323"/>
                  <a:pt x="4712" y="652594"/>
                </a:cubicBezTo>
                <a:cubicBezTo>
                  <a:pt x="30503" y="708865"/>
                  <a:pt x="215727" y="568188"/>
                  <a:pt x="257930" y="596323"/>
                </a:cubicBezTo>
                <a:cubicBezTo>
                  <a:pt x="300133" y="624458"/>
                  <a:pt x="218072" y="769824"/>
                  <a:pt x="257930" y="821406"/>
                </a:cubicBezTo>
                <a:cubicBezTo>
                  <a:pt x="297788" y="872988"/>
                  <a:pt x="417364" y="926915"/>
                  <a:pt x="497081" y="905813"/>
                </a:cubicBezTo>
                <a:cubicBezTo>
                  <a:pt x="576798" y="884712"/>
                  <a:pt x="668238" y="765135"/>
                  <a:pt x="736232" y="694797"/>
                </a:cubicBezTo>
                <a:cubicBezTo>
                  <a:pt x="804226" y="624459"/>
                  <a:pt x="912078" y="537708"/>
                  <a:pt x="905044" y="483782"/>
                </a:cubicBezTo>
                <a:cubicBezTo>
                  <a:pt x="898010" y="429856"/>
                  <a:pt x="747955" y="418133"/>
                  <a:pt x="679961" y="343105"/>
                </a:cubicBez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5683457" y="2347199"/>
            <a:ext cx="788049" cy="706777"/>
          </a:xfrm>
          <a:custGeom>
            <a:avLst/>
            <a:gdLst>
              <a:gd name="connsiteX0" fmla="*/ 886522 w 988725"/>
              <a:gd name="connsiteY0" fmla="*/ 470157 h 751773"/>
              <a:gd name="connsiteX1" fmla="*/ 422289 w 988725"/>
              <a:gd name="connsiteY1" fmla="*/ 470157 h 751773"/>
              <a:gd name="connsiteX2" fmla="*/ 253476 w 988725"/>
              <a:gd name="connsiteY2" fmla="*/ 751510 h 751773"/>
              <a:gd name="connsiteX3" fmla="*/ 258 w 988725"/>
              <a:gd name="connsiteY3" fmla="*/ 413886 h 751773"/>
              <a:gd name="connsiteX4" fmla="*/ 211273 w 988725"/>
              <a:gd name="connsiteY4" fmla="*/ 90329 h 751773"/>
              <a:gd name="connsiteX5" fmla="*/ 478559 w 988725"/>
              <a:gd name="connsiteY5" fmla="*/ 118464 h 751773"/>
              <a:gd name="connsiteX6" fmla="*/ 759913 w 988725"/>
              <a:gd name="connsiteY6" fmla="*/ 90329 h 751773"/>
              <a:gd name="connsiteX7" fmla="*/ 942793 w 988725"/>
              <a:gd name="connsiteY7" fmla="*/ 5923 h 751773"/>
              <a:gd name="connsiteX8" fmla="*/ 984996 w 988725"/>
              <a:gd name="connsiteY8" fmla="*/ 273209 h 751773"/>
              <a:gd name="connsiteX9" fmla="*/ 872455 w 988725"/>
              <a:gd name="connsiteY9" fmla="*/ 582698 h 751773"/>
              <a:gd name="connsiteX10" fmla="*/ 886522 w 988725"/>
              <a:gd name="connsiteY10" fmla="*/ 470157 h 751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8725" h="751773">
                <a:moveTo>
                  <a:pt x="886522" y="470157"/>
                </a:moveTo>
                <a:cubicBezTo>
                  <a:pt x="811494" y="451400"/>
                  <a:pt x="527797" y="423265"/>
                  <a:pt x="422289" y="470157"/>
                </a:cubicBezTo>
                <a:cubicBezTo>
                  <a:pt x="316781" y="517049"/>
                  <a:pt x="323814" y="760889"/>
                  <a:pt x="253476" y="751510"/>
                </a:cubicBezTo>
                <a:cubicBezTo>
                  <a:pt x="183137" y="742132"/>
                  <a:pt x="7292" y="524083"/>
                  <a:pt x="258" y="413886"/>
                </a:cubicBezTo>
                <a:cubicBezTo>
                  <a:pt x="-6776" y="303689"/>
                  <a:pt x="131556" y="139566"/>
                  <a:pt x="211273" y="90329"/>
                </a:cubicBezTo>
                <a:cubicBezTo>
                  <a:pt x="290990" y="41092"/>
                  <a:pt x="387119" y="118464"/>
                  <a:pt x="478559" y="118464"/>
                </a:cubicBezTo>
                <a:cubicBezTo>
                  <a:pt x="569999" y="118464"/>
                  <a:pt x="682541" y="109086"/>
                  <a:pt x="759913" y="90329"/>
                </a:cubicBezTo>
                <a:cubicBezTo>
                  <a:pt x="837285" y="71572"/>
                  <a:pt x="905279" y="-24557"/>
                  <a:pt x="942793" y="5923"/>
                </a:cubicBezTo>
                <a:cubicBezTo>
                  <a:pt x="980307" y="36403"/>
                  <a:pt x="996719" y="177080"/>
                  <a:pt x="984996" y="273209"/>
                </a:cubicBezTo>
                <a:cubicBezTo>
                  <a:pt x="973273" y="369338"/>
                  <a:pt x="893557" y="547529"/>
                  <a:pt x="872455" y="582698"/>
                </a:cubicBezTo>
                <a:cubicBezTo>
                  <a:pt x="851353" y="617867"/>
                  <a:pt x="961550" y="488914"/>
                  <a:pt x="886522" y="470157"/>
                </a:cubicBez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4950160" y="1796959"/>
            <a:ext cx="410829" cy="534598"/>
          </a:xfrm>
          <a:custGeom>
            <a:avLst/>
            <a:gdLst>
              <a:gd name="connsiteX0" fmla="*/ 1980 w 410829"/>
              <a:gd name="connsiteY0" fmla="*/ 295421 h 534598"/>
              <a:gd name="connsiteX1" fmla="*/ 198928 w 410829"/>
              <a:gd name="connsiteY1" fmla="*/ 0 h 534598"/>
              <a:gd name="connsiteX2" fmla="*/ 409943 w 410829"/>
              <a:gd name="connsiteY2" fmla="*/ 295421 h 534598"/>
              <a:gd name="connsiteX3" fmla="*/ 114522 w 410829"/>
              <a:gd name="connsiteY3" fmla="*/ 534572 h 534598"/>
              <a:gd name="connsiteX4" fmla="*/ 1980 w 410829"/>
              <a:gd name="connsiteY4" fmla="*/ 295421 h 534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829" h="534598">
                <a:moveTo>
                  <a:pt x="1980" y="295421"/>
                </a:moveTo>
                <a:cubicBezTo>
                  <a:pt x="16048" y="206326"/>
                  <a:pt x="130934" y="0"/>
                  <a:pt x="198928" y="0"/>
                </a:cubicBezTo>
                <a:cubicBezTo>
                  <a:pt x="266922" y="0"/>
                  <a:pt x="424011" y="206326"/>
                  <a:pt x="409943" y="295421"/>
                </a:cubicBezTo>
                <a:cubicBezTo>
                  <a:pt x="395875" y="384516"/>
                  <a:pt x="177826" y="532227"/>
                  <a:pt x="114522" y="534572"/>
                </a:cubicBezTo>
                <a:cubicBezTo>
                  <a:pt x="51218" y="536917"/>
                  <a:pt x="-12088" y="384516"/>
                  <a:pt x="1980" y="295421"/>
                </a:cubicBez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148211" y="2895447"/>
            <a:ext cx="102402" cy="58858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052448" y="1610181"/>
            <a:ext cx="102402" cy="58858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262978" y="1355931"/>
            <a:ext cx="200413" cy="42492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027120" y="2420511"/>
            <a:ext cx="16252" cy="64383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744218" y="4996685"/>
            <a:ext cx="90520" cy="46958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5498362" y="4993048"/>
            <a:ext cx="10473" cy="47685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922490" y="5074462"/>
            <a:ext cx="163761" cy="46288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077481" y="4147630"/>
            <a:ext cx="134700" cy="2839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219528" y="4089327"/>
            <a:ext cx="243863" cy="33282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>
            <a:off x="6199412" y="817934"/>
            <a:ext cx="677961" cy="188560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/>
          <p:nvPr/>
        </p:nvCxnSpPr>
        <p:spPr>
          <a:xfrm flipV="1">
            <a:off x="6052448" y="520276"/>
            <a:ext cx="677961" cy="174801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/>
          <p:nvPr/>
        </p:nvCxnSpPr>
        <p:spPr>
          <a:xfrm rot="10800000" flipV="1">
            <a:off x="4535283" y="857457"/>
            <a:ext cx="815196" cy="143690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/>
          <p:nvPr/>
        </p:nvCxnSpPr>
        <p:spPr>
          <a:xfrm rot="10800000">
            <a:off x="4532665" y="470479"/>
            <a:ext cx="854170" cy="200264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8433621" y="33125"/>
            <a:ext cx="3618257" cy="286232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How </a:t>
            </a: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a </a:t>
            </a:r>
            <a:r>
              <a:rPr lang="en-US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Lava</a:t>
            </a:r>
            <a:r>
              <a:rPr lang="en-US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Lamp works</a:t>
            </a:r>
            <a:endParaRPr lang="en-US" sz="6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8" name="Snip and Round Single Corner Rectangle 57"/>
          <p:cNvSpPr/>
          <p:nvPr/>
        </p:nvSpPr>
        <p:spPr>
          <a:xfrm>
            <a:off x="681956" y="5573855"/>
            <a:ext cx="872196" cy="818078"/>
          </a:xfrm>
          <a:prstGeom prst="snipRoundRect">
            <a:avLst/>
          </a:prstGeom>
          <a:solidFill>
            <a:schemeClr val="tx1">
              <a:lumMod val="75000"/>
              <a:lumOff val="2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Freeform 59"/>
          <p:cNvSpPr/>
          <p:nvPr/>
        </p:nvSpPr>
        <p:spPr>
          <a:xfrm>
            <a:off x="975844" y="6090673"/>
            <a:ext cx="4657523" cy="602520"/>
          </a:xfrm>
          <a:custGeom>
            <a:avLst/>
            <a:gdLst>
              <a:gd name="connsiteX0" fmla="*/ 65165 w 4657523"/>
              <a:gd name="connsiteY0" fmla="*/ 267924 h 602520"/>
              <a:gd name="connsiteX1" fmla="*/ 51098 w 4657523"/>
              <a:gd name="connsiteY1" fmla="*/ 591481 h 602520"/>
              <a:gd name="connsiteX2" fmla="*/ 627873 w 4657523"/>
              <a:gd name="connsiteY2" fmla="*/ 507075 h 602520"/>
              <a:gd name="connsiteX3" fmla="*/ 1218716 w 4657523"/>
              <a:gd name="connsiteY3" fmla="*/ 310127 h 602520"/>
              <a:gd name="connsiteX4" fmla="*/ 2119048 w 4657523"/>
              <a:gd name="connsiteY4" fmla="*/ 450804 h 602520"/>
              <a:gd name="connsiteX5" fmla="*/ 2977178 w 4657523"/>
              <a:gd name="connsiteY5" fmla="*/ 197585 h 602520"/>
              <a:gd name="connsiteX6" fmla="*/ 3371073 w 4657523"/>
              <a:gd name="connsiteY6" fmla="*/ 310127 h 602520"/>
              <a:gd name="connsiteX7" fmla="*/ 4060390 w 4657523"/>
              <a:gd name="connsiteY7" fmla="*/ 638 h 602520"/>
              <a:gd name="connsiteX8" fmla="*/ 4482421 w 4657523"/>
              <a:gd name="connsiteY8" fmla="*/ 225721 h 602520"/>
              <a:gd name="connsiteX9" fmla="*/ 4637165 w 4657523"/>
              <a:gd name="connsiteY9" fmla="*/ 99112 h 602520"/>
              <a:gd name="connsiteX10" fmla="*/ 4651233 w 4657523"/>
              <a:gd name="connsiteY10" fmla="*/ 99112 h 60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57523" h="602520">
                <a:moveTo>
                  <a:pt x="65165" y="267924"/>
                </a:moveTo>
                <a:cubicBezTo>
                  <a:pt x="11239" y="409773"/>
                  <a:pt x="-42687" y="551623"/>
                  <a:pt x="51098" y="591481"/>
                </a:cubicBezTo>
                <a:cubicBezTo>
                  <a:pt x="144883" y="631339"/>
                  <a:pt x="433270" y="553967"/>
                  <a:pt x="627873" y="507075"/>
                </a:cubicBezTo>
                <a:cubicBezTo>
                  <a:pt x="822476" y="460183"/>
                  <a:pt x="970187" y="319506"/>
                  <a:pt x="1218716" y="310127"/>
                </a:cubicBezTo>
                <a:cubicBezTo>
                  <a:pt x="1467245" y="300749"/>
                  <a:pt x="1825971" y="469561"/>
                  <a:pt x="2119048" y="450804"/>
                </a:cubicBezTo>
                <a:cubicBezTo>
                  <a:pt x="2412125" y="432047"/>
                  <a:pt x="2768507" y="221031"/>
                  <a:pt x="2977178" y="197585"/>
                </a:cubicBezTo>
                <a:cubicBezTo>
                  <a:pt x="3185849" y="174139"/>
                  <a:pt x="3190538" y="342951"/>
                  <a:pt x="3371073" y="310127"/>
                </a:cubicBezTo>
                <a:cubicBezTo>
                  <a:pt x="3551608" y="277303"/>
                  <a:pt x="3875165" y="14706"/>
                  <a:pt x="4060390" y="638"/>
                </a:cubicBezTo>
                <a:cubicBezTo>
                  <a:pt x="4245615" y="-13430"/>
                  <a:pt x="4386292" y="209309"/>
                  <a:pt x="4482421" y="225721"/>
                </a:cubicBezTo>
                <a:cubicBezTo>
                  <a:pt x="4578550" y="242133"/>
                  <a:pt x="4609030" y="120214"/>
                  <a:pt x="4637165" y="99112"/>
                </a:cubicBezTo>
                <a:cubicBezTo>
                  <a:pt x="4665300" y="78010"/>
                  <a:pt x="4658266" y="88561"/>
                  <a:pt x="4651233" y="99112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lowchart: Delay 60"/>
          <p:cNvSpPr/>
          <p:nvPr/>
        </p:nvSpPr>
        <p:spPr>
          <a:xfrm rot="16200000">
            <a:off x="808565" y="5831004"/>
            <a:ext cx="562707" cy="460378"/>
          </a:xfrm>
          <a:prstGeom prst="flowChartDelay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1554152" y="5560604"/>
            <a:ext cx="2061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#1  Electricity Supplies energy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6513421" y="5133508"/>
            <a:ext cx="395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#</a:t>
            </a:r>
            <a:r>
              <a:rPr lang="en-GB" b="1" dirty="0">
                <a:latin typeface="Comic Sans MS" panose="030F0702030302020204" pitchFamily="66" charset="0"/>
              </a:rPr>
              <a:t>2</a:t>
            </a:r>
            <a:r>
              <a:rPr lang="en-GB" b="1" dirty="0" smtClean="0">
                <a:latin typeface="Comic Sans MS" panose="030F0702030302020204" pitchFamily="66" charset="0"/>
              </a:rPr>
              <a:t>  Conduction </a:t>
            </a:r>
            <a:r>
              <a:rPr lang="en-GB" dirty="0" smtClean="0">
                <a:latin typeface="Comic Sans MS" panose="030F0702030302020204" pitchFamily="66" charset="0"/>
              </a:rPr>
              <a:t>– Energy Transfer from the bulb into the wax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6793974" y="2681966"/>
            <a:ext cx="20612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#3  Convection – </a:t>
            </a:r>
            <a:r>
              <a:rPr lang="en-GB" dirty="0" smtClean="0">
                <a:latin typeface="Comic Sans MS" panose="030F0702030302020204" pitchFamily="66" charset="0"/>
              </a:rPr>
              <a:t>Hot object, less dense 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012918" y="533056"/>
            <a:ext cx="2061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#4  Radiation – </a:t>
            </a:r>
            <a:r>
              <a:rPr lang="en-GB" dirty="0" smtClean="0">
                <a:latin typeface="Comic Sans MS" panose="030F0702030302020204" pitchFamily="66" charset="0"/>
              </a:rPr>
              <a:t>Heat lost to surroundings as Infrared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2702568" y="2369394"/>
            <a:ext cx="2171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#5  Convection – </a:t>
            </a:r>
            <a:r>
              <a:rPr lang="en-GB" dirty="0">
                <a:latin typeface="Comic Sans MS" panose="030F0702030302020204" pitchFamily="66" charset="0"/>
              </a:rPr>
              <a:t>C</a:t>
            </a:r>
            <a:r>
              <a:rPr lang="en-GB" dirty="0" smtClean="0">
                <a:latin typeface="Comic Sans MS" panose="030F0702030302020204" pitchFamily="66" charset="0"/>
              </a:rPr>
              <a:t>old object, more dense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553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Inchley</dc:creator>
  <cp:lastModifiedBy>Josh Inchley</cp:lastModifiedBy>
  <cp:revision>6</cp:revision>
  <dcterms:created xsi:type="dcterms:W3CDTF">2015-06-24T08:32:55Z</dcterms:created>
  <dcterms:modified xsi:type="dcterms:W3CDTF">2015-06-24T09:03:22Z</dcterms:modified>
</cp:coreProperties>
</file>