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66" r:id="rId7"/>
    <p:sldId id="265" r:id="rId8"/>
    <p:sldId id="264" r:id="rId9"/>
    <p:sldId id="259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27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7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6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7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1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6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9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62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9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4C229-6452-4FCB-AA5D-0013C66A0B29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01A7-A26F-44EC-9266-9CD3A84CE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8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P4 Flash Cards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Fission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Nuclear Power Station</a:t>
            </a:r>
          </a:p>
          <a:p>
            <a:pPr lvl="1"/>
            <a:r>
              <a:rPr lang="en-GB" dirty="0" smtClean="0"/>
              <a:t>Nuclear reaction produces heat to make steam</a:t>
            </a:r>
          </a:p>
          <a:p>
            <a:pPr lvl="1"/>
            <a:r>
              <a:rPr lang="en-GB" dirty="0" smtClean="0"/>
              <a:t>Steam turns a turbine driving a generator</a:t>
            </a:r>
          </a:p>
          <a:p>
            <a:r>
              <a:rPr lang="en-GB" dirty="0" smtClean="0"/>
              <a:t>Uranium</a:t>
            </a:r>
          </a:p>
          <a:p>
            <a:pPr lvl="1"/>
            <a:r>
              <a:rPr lang="en-GB" dirty="0" smtClean="0"/>
              <a:t>Uranium nucleus hit by neutron and it splits</a:t>
            </a:r>
          </a:p>
          <a:p>
            <a:pPr lvl="1"/>
            <a:r>
              <a:rPr lang="en-GB" dirty="0" smtClean="0"/>
              <a:t>Energy and more neutrons released (start of chain reaction)</a:t>
            </a:r>
          </a:p>
          <a:p>
            <a:pPr lvl="1"/>
            <a:r>
              <a:rPr lang="en-GB" dirty="0" smtClean="0"/>
              <a:t>Rods are placed in reactor to absorb some of neutrons</a:t>
            </a:r>
          </a:p>
          <a:p>
            <a:r>
              <a:rPr lang="en-GB" dirty="0" smtClean="0"/>
              <a:t>Nuclear Bomb</a:t>
            </a:r>
          </a:p>
          <a:p>
            <a:pPr lvl="1"/>
            <a:r>
              <a:rPr lang="en-GB" dirty="0" smtClean="0"/>
              <a:t>Chain reaction gone out of control</a:t>
            </a:r>
          </a:p>
          <a:p>
            <a:pPr lvl="1"/>
            <a:r>
              <a:rPr lang="en-GB" dirty="0" smtClean="0"/>
              <a:t>Fusion bomb started with a fission reaction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72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Releases Energy</a:t>
            </a:r>
          </a:p>
          <a:p>
            <a:pPr lvl="1"/>
            <a:r>
              <a:rPr lang="en-GB" dirty="0" smtClean="0"/>
              <a:t>Two nuclei join together &amp; makes lots of heat energy</a:t>
            </a:r>
          </a:p>
          <a:p>
            <a:pPr lvl="1"/>
            <a:r>
              <a:rPr lang="en-GB" dirty="0" smtClean="0"/>
              <a:t>Need really high temperatures</a:t>
            </a:r>
          </a:p>
          <a:p>
            <a:r>
              <a:rPr lang="en-GB" dirty="0" smtClean="0"/>
              <a:t>Fusion for power station is difficult</a:t>
            </a:r>
          </a:p>
          <a:p>
            <a:pPr lvl="1"/>
            <a:r>
              <a:rPr lang="en-GB" dirty="0" smtClean="0"/>
              <a:t>Need really high temperatures &amp; difficult to manage safely</a:t>
            </a:r>
          </a:p>
          <a:p>
            <a:r>
              <a:rPr lang="en-GB" dirty="0" smtClean="0"/>
              <a:t>Forming Helium</a:t>
            </a:r>
          </a:p>
          <a:p>
            <a:pPr lvl="1"/>
            <a:r>
              <a:rPr lang="en-GB" baseline="30000" dirty="0" smtClean="0"/>
              <a:t>1</a:t>
            </a:r>
            <a:r>
              <a:rPr lang="en-GB" baseline="-25000" dirty="0" smtClean="0"/>
              <a:t>1</a:t>
            </a:r>
            <a:r>
              <a:rPr lang="en-GB" dirty="0" smtClean="0"/>
              <a:t>H + </a:t>
            </a:r>
            <a:r>
              <a:rPr lang="en-GB" baseline="30000" dirty="0"/>
              <a:t>2</a:t>
            </a:r>
            <a:r>
              <a:rPr lang="en-GB" baseline="-25000" dirty="0" smtClean="0"/>
              <a:t>1</a:t>
            </a:r>
            <a:r>
              <a:rPr lang="en-GB" dirty="0" smtClean="0"/>
              <a:t>H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baseline="30000" dirty="0" smtClean="0">
                <a:sym typeface="Wingdings" panose="05000000000000000000" pitchFamily="2" charset="2"/>
              </a:rPr>
              <a:t>3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He</a:t>
            </a:r>
            <a:endParaRPr lang="en-GB" dirty="0" smtClean="0"/>
          </a:p>
          <a:p>
            <a:r>
              <a:rPr lang="en-GB" dirty="0" smtClean="0"/>
              <a:t>Conditions needed for fusion</a:t>
            </a:r>
          </a:p>
          <a:p>
            <a:pPr lvl="1"/>
            <a:r>
              <a:rPr lang="en-GB" dirty="0" smtClean="0"/>
              <a:t>High temperatures &amp; pressures</a:t>
            </a:r>
          </a:p>
          <a:p>
            <a:r>
              <a:rPr lang="en-GB" dirty="0" smtClean="0"/>
              <a:t>Cold fusion</a:t>
            </a:r>
          </a:p>
          <a:p>
            <a:pPr lvl="1"/>
            <a:r>
              <a:rPr lang="en-GB" dirty="0" smtClean="0"/>
              <a:t>Theoretical idea that fusion could be created at room temperature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57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Static Electricity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Movement of electrons.  One thing loses electrons (becomes positive), one thing gains electrons (becomes negative).</a:t>
            </a:r>
          </a:p>
          <a:p>
            <a:r>
              <a:rPr lang="en-GB" dirty="0" smtClean="0"/>
              <a:t>Can be a dangerous:</a:t>
            </a:r>
          </a:p>
          <a:p>
            <a:pPr lvl="1"/>
            <a:r>
              <a:rPr lang="en-GB" dirty="0" smtClean="0"/>
              <a:t>Inflammable gases could explode</a:t>
            </a:r>
          </a:p>
          <a:p>
            <a:r>
              <a:rPr lang="en-GB" dirty="0" smtClean="0"/>
              <a:t>Can be a nuisance:</a:t>
            </a:r>
          </a:p>
          <a:p>
            <a:pPr lvl="1"/>
            <a:r>
              <a:rPr lang="en-GB" dirty="0" smtClean="0"/>
              <a:t>Dust attracts to TV (anti static sprays create a conductive layer)</a:t>
            </a:r>
          </a:p>
          <a:p>
            <a:pPr lvl="1"/>
            <a:r>
              <a:rPr lang="en-GB" dirty="0" smtClean="0"/>
              <a:t>Clothing ‘clings’</a:t>
            </a:r>
          </a:p>
          <a:p>
            <a:r>
              <a:rPr lang="en-GB" dirty="0" smtClean="0"/>
              <a:t>Reduce chance of having a shock</a:t>
            </a:r>
          </a:p>
          <a:p>
            <a:pPr lvl="1"/>
            <a:r>
              <a:rPr lang="en-GB" dirty="0" smtClean="0"/>
              <a:t>Correct </a:t>
            </a:r>
            <a:r>
              <a:rPr lang="en-GB" dirty="0" err="1" smtClean="0"/>
              <a:t>earthing</a:t>
            </a:r>
            <a:r>
              <a:rPr lang="en-GB" dirty="0" smtClean="0"/>
              <a:t>/insulating mats/bonding fuel tanker to aircraft</a:t>
            </a:r>
          </a:p>
          <a:p>
            <a:pPr lvl="1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5" y="2600325"/>
            <a:ext cx="1962149" cy="147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1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Uses of Electrostatic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Dust precipitators</a:t>
            </a:r>
          </a:p>
          <a:p>
            <a:pPr lvl="1"/>
            <a:r>
              <a:rPr lang="en-GB" dirty="0" smtClean="0"/>
              <a:t>Charged grids, charge up the dust</a:t>
            </a:r>
          </a:p>
          <a:p>
            <a:pPr lvl="1"/>
            <a:r>
              <a:rPr lang="en-GB" dirty="0" smtClean="0"/>
              <a:t>Dust particles attract to plates</a:t>
            </a:r>
          </a:p>
          <a:p>
            <a:pPr lvl="1"/>
            <a:r>
              <a:rPr lang="en-GB" dirty="0" smtClean="0"/>
              <a:t>Plates are struck and dust falls</a:t>
            </a:r>
          </a:p>
          <a:p>
            <a:r>
              <a:rPr lang="en-GB" dirty="0" smtClean="0"/>
              <a:t>Paint Spraying</a:t>
            </a:r>
          </a:p>
          <a:p>
            <a:pPr lvl="1"/>
            <a:r>
              <a:rPr lang="en-GB" dirty="0" smtClean="0"/>
              <a:t>Spray gun is charged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aint has same charge so it repels creating fine spray</a:t>
            </a:r>
          </a:p>
          <a:p>
            <a:pPr lvl="1"/>
            <a:r>
              <a:rPr lang="en-GB" dirty="0" smtClean="0"/>
              <a:t>Paint attracts to the oppositely charged item to give an even coat</a:t>
            </a:r>
          </a:p>
          <a:p>
            <a:r>
              <a:rPr lang="en-GB" dirty="0" smtClean="0"/>
              <a:t>Defibrillator</a:t>
            </a:r>
          </a:p>
          <a:p>
            <a:pPr lvl="1"/>
            <a:r>
              <a:rPr lang="en-GB" dirty="0" smtClean="0"/>
              <a:t>Paddles charge and static passed through the chest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51" y="1985559"/>
            <a:ext cx="3228974" cy="214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2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Resistance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Increasing resistance:</a:t>
            </a:r>
          </a:p>
          <a:p>
            <a:pPr lvl="1"/>
            <a:r>
              <a:rPr lang="en-GB" dirty="0" smtClean="0"/>
              <a:t>Longer wires</a:t>
            </a:r>
          </a:p>
          <a:p>
            <a:pPr lvl="1"/>
            <a:r>
              <a:rPr lang="en-GB" dirty="0" smtClean="0"/>
              <a:t>Thinner wires</a:t>
            </a:r>
          </a:p>
          <a:p>
            <a:r>
              <a:rPr lang="en-GB" dirty="0" smtClean="0"/>
              <a:t>Relationships</a:t>
            </a:r>
          </a:p>
          <a:p>
            <a:pPr lvl="1"/>
            <a:r>
              <a:rPr lang="en-GB" dirty="0" smtClean="0"/>
              <a:t>Current increases as voltage increases</a:t>
            </a:r>
          </a:p>
          <a:p>
            <a:pPr lvl="1"/>
            <a:r>
              <a:rPr lang="en-GB" dirty="0" smtClean="0"/>
              <a:t>Current decreases as resistance increases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Triangle:           </a:t>
            </a:r>
            <a:r>
              <a:rPr lang="en-GB" u="sng" dirty="0" smtClean="0"/>
              <a:t>                  voltage (V)________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resistance (Ohms) x current (A)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912" y="2195512"/>
            <a:ext cx="2857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7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Plugs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Functions of wires:</a:t>
            </a:r>
          </a:p>
          <a:p>
            <a:pPr lvl="1"/>
            <a:r>
              <a:rPr lang="en-GB" dirty="0" smtClean="0"/>
              <a:t>Live (brown) – carries voltage</a:t>
            </a:r>
          </a:p>
          <a:p>
            <a:pPr lvl="1"/>
            <a:r>
              <a:rPr lang="en-GB" dirty="0" smtClean="0"/>
              <a:t>Neutral (blue) – completes circuit</a:t>
            </a:r>
          </a:p>
          <a:p>
            <a:pPr lvl="1"/>
            <a:r>
              <a:rPr lang="en-GB" dirty="0" smtClean="0"/>
              <a:t>Earth (green/yellow) – stop appliance becoming live</a:t>
            </a:r>
          </a:p>
          <a:p>
            <a:r>
              <a:rPr lang="en-GB" dirty="0" smtClean="0"/>
              <a:t>How a fuse works:</a:t>
            </a:r>
          </a:p>
          <a:p>
            <a:pPr lvl="1"/>
            <a:r>
              <a:rPr lang="en-GB" dirty="0" smtClean="0"/>
              <a:t>Current is too large and fuse melts</a:t>
            </a:r>
          </a:p>
          <a:p>
            <a:pPr lvl="1"/>
            <a:r>
              <a:rPr lang="en-GB" dirty="0" smtClean="0"/>
              <a:t>Current won’t flow so appliance won’t catch fire</a:t>
            </a:r>
          </a:p>
          <a:p>
            <a:pPr lvl="1"/>
            <a:r>
              <a:rPr lang="en-GB" dirty="0" smtClean="0"/>
              <a:t>Houses have re-settable fuses</a:t>
            </a:r>
          </a:p>
          <a:p>
            <a:r>
              <a:rPr lang="en-GB" dirty="0" smtClean="0"/>
              <a:t>Double insulated:</a:t>
            </a:r>
          </a:p>
          <a:p>
            <a:pPr lvl="1"/>
            <a:r>
              <a:rPr lang="en-GB" dirty="0" smtClean="0"/>
              <a:t>No earth wire, appliance can’t become live</a:t>
            </a:r>
          </a:p>
          <a:p>
            <a:r>
              <a:rPr lang="en-GB" dirty="0" smtClean="0"/>
              <a:t>Triangle:        </a:t>
            </a:r>
            <a:r>
              <a:rPr lang="en-GB" u="sng" dirty="0" smtClean="0"/>
              <a:t>          Power (W)______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Voltage (V) x Current (A)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6" t="4348" r="3833" b="2391"/>
          <a:stretch/>
        </p:blipFill>
        <p:spPr>
          <a:xfrm>
            <a:off x="8386762" y="1958182"/>
            <a:ext cx="2514601" cy="2043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312" y="4217591"/>
            <a:ext cx="17430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3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Ultrasound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Longitudinal Wave</a:t>
            </a:r>
          </a:p>
          <a:p>
            <a:pPr lvl="1"/>
            <a:r>
              <a:rPr lang="en-GB" dirty="0" smtClean="0"/>
              <a:t>Back &amp; forth movement</a:t>
            </a:r>
          </a:p>
          <a:p>
            <a:pPr lvl="1"/>
            <a:r>
              <a:rPr lang="en-GB" dirty="0" smtClean="0"/>
              <a:t>Compression (region of high pressure)</a:t>
            </a:r>
          </a:p>
          <a:p>
            <a:pPr lvl="1"/>
            <a:r>
              <a:rPr lang="en-GB" dirty="0" smtClean="0"/>
              <a:t>Rarefaction (region of low pressure)</a:t>
            </a:r>
          </a:p>
          <a:p>
            <a:r>
              <a:rPr lang="en-GB" dirty="0" smtClean="0"/>
              <a:t>Human Hearing</a:t>
            </a:r>
          </a:p>
          <a:p>
            <a:pPr lvl="1"/>
            <a:r>
              <a:rPr lang="en-GB" dirty="0" smtClean="0"/>
              <a:t>Can hear ultrasound as too high frequencies</a:t>
            </a:r>
          </a:p>
          <a:p>
            <a:r>
              <a:rPr lang="en-GB" dirty="0" smtClean="0"/>
              <a:t>Treatments using Ultrasound</a:t>
            </a:r>
          </a:p>
          <a:p>
            <a:pPr lvl="1"/>
            <a:r>
              <a:rPr lang="en-GB" dirty="0" smtClean="0"/>
              <a:t>Body scans (reflects off different layers)</a:t>
            </a:r>
          </a:p>
          <a:p>
            <a:pPr lvl="1"/>
            <a:r>
              <a:rPr lang="en-GB" dirty="0" smtClean="0"/>
              <a:t>Breaking down kidney stones</a:t>
            </a:r>
          </a:p>
          <a:p>
            <a:pPr lvl="1"/>
            <a:r>
              <a:rPr lang="en-GB" dirty="0" smtClean="0"/>
              <a:t>Better than X rays as it can see soft tissue &amp; not damage cells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13"/>
          <a:stretch/>
        </p:blipFill>
        <p:spPr>
          <a:xfrm>
            <a:off x="6500813" y="2062162"/>
            <a:ext cx="4700588" cy="188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8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Radioactivity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Ionisation</a:t>
            </a:r>
          </a:p>
          <a:p>
            <a:pPr lvl="1"/>
            <a:r>
              <a:rPr lang="en-GB" dirty="0" smtClean="0"/>
              <a:t>Removal or gain of electrons from particles</a:t>
            </a:r>
          </a:p>
          <a:p>
            <a:r>
              <a:rPr lang="en-GB" dirty="0" smtClean="0"/>
              <a:t>Half Life</a:t>
            </a:r>
          </a:p>
          <a:p>
            <a:pPr lvl="1"/>
            <a:r>
              <a:rPr lang="en-GB" dirty="0" smtClean="0"/>
              <a:t>Amount of time it takes for half of nuclei to decay</a:t>
            </a:r>
          </a:p>
          <a:p>
            <a:r>
              <a:rPr lang="en-GB" dirty="0" smtClean="0"/>
              <a:t>Types</a:t>
            </a:r>
          </a:p>
          <a:p>
            <a:pPr lvl="1"/>
            <a:r>
              <a:rPr lang="en-GB" dirty="0" smtClean="0"/>
              <a:t>Alpha (Helium nucleus), Beta (electron) &amp; Gamma (wave)</a:t>
            </a:r>
          </a:p>
          <a:p>
            <a:r>
              <a:rPr lang="en-GB" dirty="0" smtClean="0"/>
              <a:t>Alpha Decay</a:t>
            </a:r>
          </a:p>
          <a:p>
            <a:pPr lvl="1"/>
            <a:r>
              <a:rPr lang="en-GB" baseline="30000" dirty="0" smtClean="0"/>
              <a:t>4</a:t>
            </a:r>
            <a:r>
              <a:rPr lang="en-GB" baseline="-25000" dirty="0" smtClean="0"/>
              <a:t>2</a:t>
            </a:r>
            <a:r>
              <a:rPr lang="en-GB" dirty="0" smtClean="0"/>
              <a:t>He given out, new element formed</a:t>
            </a:r>
          </a:p>
          <a:p>
            <a:r>
              <a:rPr lang="en-GB" dirty="0" smtClean="0"/>
              <a:t>Beta Decay</a:t>
            </a:r>
          </a:p>
          <a:p>
            <a:pPr lvl="1"/>
            <a:r>
              <a:rPr lang="en-GB" dirty="0" smtClean="0"/>
              <a:t>One neutron turns into one proton and an electron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0" t="4516" r="10965"/>
          <a:stretch/>
        </p:blipFill>
        <p:spPr>
          <a:xfrm>
            <a:off x="8329612" y="1886745"/>
            <a:ext cx="2786063" cy="211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4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Use of Radioisotopes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Background Radiation</a:t>
            </a:r>
          </a:p>
          <a:p>
            <a:pPr lvl="1"/>
            <a:r>
              <a:rPr lang="en-GB" dirty="0" smtClean="0"/>
              <a:t>Some is man made: from industry &amp; hospitals</a:t>
            </a:r>
          </a:p>
          <a:p>
            <a:r>
              <a:rPr lang="en-GB" dirty="0" smtClean="0"/>
              <a:t>Tracers in Industry</a:t>
            </a:r>
          </a:p>
          <a:p>
            <a:pPr lvl="1"/>
            <a:r>
              <a:rPr lang="en-GB" dirty="0" smtClean="0"/>
              <a:t>Gamma put into pipe (as most penetrating)</a:t>
            </a:r>
          </a:p>
          <a:p>
            <a:pPr lvl="1"/>
            <a:r>
              <a:rPr lang="en-GB" dirty="0" smtClean="0"/>
              <a:t>Detected above ground</a:t>
            </a:r>
          </a:p>
          <a:p>
            <a:pPr lvl="1"/>
            <a:r>
              <a:rPr lang="en-GB" dirty="0" smtClean="0"/>
              <a:t>Leak shown by increase, then decrease.  Blockage shown by no radiation</a:t>
            </a:r>
          </a:p>
          <a:p>
            <a:r>
              <a:rPr lang="en-GB" dirty="0" smtClean="0"/>
              <a:t>Smoke Detectors</a:t>
            </a:r>
          </a:p>
          <a:p>
            <a:pPr lvl="1"/>
            <a:r>
              <a:rPr lang="en-GB" dirty="0" smtClean="0"/>
              <a:t>Alpha radiation ionises the air, smoke blocks this</a:t>
            </a:r>
          </a:p>
          <a:p>
            <a:pPr lvl="1"/>
            <a:r>
              <a:rPr lang="en-GB" dirty="0" smtClean="0"/>
              <a:t>Current is reduced causing an alarm to sound</a:t>
            </a:r>
          </a:p>
          <a:p>
            <a:r>
              <a:rPr lang="en-GB" dirty="0" smtClean="0"/>
              <a:t>Radioactive Dating</a:t>
            </a:r>
          </a:p>
          <a:p>
            <a:pPr lvl="1"/>
            <a:r>
              <a:rPr lang="en-GB" dirty="0" err="1" smtClean="0"/>
              <a:t>Uranium:Lead</a:t>
            </a:r>
            <a:r>
              <a:rPr lang="en-GB" dirty="0" smtClean="0"/>
              <a:t> ratio (more lead = older)</a:t>
            </a:r>
          </a:p>
          <a:p>
            <a:pPr lvl="1"/>
            <a:r>
              <a:rPr lang="en-GB" dirty="0" smtClean="0"/>
              <a:t>Carbon 14 hasn’t changed for thousand of years, as wood decays the Carbon 14 in the sample decreases</a:t>
            </a:r>
          </a:p>
        </p:txBody>
      </p:sp>
    </p:spTree>
    <p:extLst>
      <p:ext uri="{BB962C8B-B14F-4D97-AF65-F5344CB8AC3E}">
        <p14:creationId xmlns:p14="http://schemas.microsoft.com/office/powerpoint/2010/main" val="126708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X Rays</a:t>
            </a:r>
          </a:p>
          <a:p>
            <a:pPr lvl="1"/>
            <a:r>
              <a:rPr lang="en-GB" dirty="0" smtClean="0"/>
              <a:t>Made by firing high speed electrons at metal</a:t>
            </a:r>
          </a:p>
          <a:p>
            <a:pPr lvl="1"/>
            <a:r>
              <a:rPr lang="en-GB" dirty="0" smtClean="0"/>
              <a:t>Easier to control than gamma</a:t>
            </a:r>
          </a:p>
          <a:p>
            <a:r>
              <a:rPr lang="en-GB" dirty="0" smtClean="0"/>
              <a:t>Tracers to see into the body</a:t>
            </a:r>
          </a:p>
          <a:p>
            <a:pPr lvl="1"/>
            <a:r>
              <a:rPr lang="en-GB" dirty="0" smtClean="0"/>
              <a:t>Beta/Gamma with short half life</a:t>
            </a:r>
          </a:p>
          <a:p>
            <a:pPr lvl="1"/>
            <a:r>
              <a:rPr lang="en-GB" dirty="0" smtClean="0"/>
              <a:t>Injected/eaten</a:t>
            </a:r>
          </a:p>
          <a:p>
            <a:pPr lvl="1"/>
            <a:r>
              <a:rPr lang="en-GB" dirty="0" smtClean="0"/>
              <a:t>Detected on outside</a:t>
            </a:r>
          </a:p>
          <a:p>
            <a:r>
              <a:rPr lang="en-GB" dirty="0" smtClean="0"/>
              <a:t>Gamma used to treat cancer</a:t>
            </a:r>
          </a:p>
          <a:p>
            <a:pPr lvl="1"/>
            <a:r>
              <a:rPr lang="en-GB" dirty="0" smtClean="0"/>
              <a:t>Source gives out gamma rays are focused on tumour</a:t>
            </a:r>
          </a:p>
          <a:p>
            <a:pPr lvl="1"/>
            <a:r>
              <a:rPr lang="en-GB" dirty="0" smtClean="0"/>
              <a:t>Wide beam used &amp; rotated around tumour (in the centre)</a:t>
            </a:r>
          </a:p>
          <a:p>
            <a:pPr lvl="1"/>
            <a:r>
              <a:rPr lang="en-GB" dirty="0" smtClean="0"/>
              <a:t>Limits damage to healthy tissue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029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633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P4 Flash Cards</vt:lpstr>
      <vt:lpstr>Static Electricity</vt:lpstr>
      <vt:lpstr>Uses of Electrostatic</vt:lpstr>
      <vt:lpstr>Resistance</vt:lpstr>
      <vt:lpstr>Plugs</vt:lpstr>
      <vt:lpstr>Ultrasound</vt:lpstr>
      <vt:lpstr>Radioactivity</vt:lpstr>
      <vt:lpstr>Use of Radioisotopes</vt:lpstr>
      <vt:lpstr>Treatment</vt:lpstr>
      <vt:lpstr>Fission</vt:lpstr>
      <vt:lpstr>Fusion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P4 Flash Cards</dc:title>
  <dc:creator>Louise Wilson</dc:creator>
  <cp:lastModifiedBy>Louise Wilson</cp:lastModifiedBy>
  <cp:revision>22</cp:revision>
  <dcterms:created xsi:type="dcterms:W3CDTF">2015-04-24T18:43:35Z</dcterms:created>
  <dcterms:modified xsi:type="dcterms:W3CDTF">2015-04-24T20:02:36Z</dcterms:modified>
</cp:coreProperties>
</file>